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410" r:id="rId5"/>
    <p:sldId id="372" r:id="rId6"/>
    <p:sldId id="388" r:id="rId7"/>
    <p:sldId id="396" r:id="rId8"/>
    <p:sldId id="400" r:id="rId9"/>
    <p:sldId id="407" r:id="rId10"/>
    <p:sldId id="371" r:id="rId1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598" autoAdjust="0"/>
  </p:normalViewPr>
  <p:slideViewPr>
    <p:cSldViewPr snapToGrid="0">
      <p:cViewPr varScale="1">
        <p:scale>
          <a:sx n="85" d="100"/>
          <a:sy n="8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34AB06A-EEDC-421C-B5A0-5E9E5241A8E5}" type="datetimeFigureOut">
              <a:rPr lang="pl-PL" smtClean="0"/>
              <a:t>06.12.2024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BF9438-3EEF-4192-9815-F6F44770AE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raz — symbol zastępczy 33">
            <a:extLst>
              <a:ext uri="{FF2B5EF4-FFF2-40B4-BE49-F238E27FC236}">
                <a16:creationId xmlns:a16="http://schemas.microsoft.com/office/drawing/2014/main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ED724945-48CE-43AA-A2D7-D18FC7CB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4330696"/>
            <a:ext cx="11582479" cy="2527304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 sz="4400">
                <a:solidFill>
                  <a:srgbClr val="FFFFFF"/>
                </a:solidFill>
              </a:rPr>
              <a:t>Kliknij, aby edytować styl</a:t>
            </a:r>
            <a:endParaRPr lang="pl-PL" sz="4400" dirty="0">
              <a:solidFill>
                <a:srgbClr val="FFFFFF"/>
              </a:solidFill>
            </a:endParaRPr>
          </a:p>
        </p:txBody>
      </p:sp>
      <p:sp>
        <p:nvSpPr>
          <p:cNvPr id="36" name="Dowolny kształt: Kształt 35">
            <a:extLst>
              <a:ext uri="{FF2B5EF4-FFF2-40B4-BE49-F238E27FC236}">
                <a16:creationId xmlns:a16="http://schemas.microsoft.com/office/drawing/2014/main" id="{9A0315CC-EC7D-4E65-936E-03F3BE220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723900"/>
          </a:xfrm>
        </p:spPr>
        <p:txBody>
          <a:bodyPr rtlCol="0">
            <a:noAutofit/>
          </a:bodyPr>
          <a:lstStyle>
            <a:lvl1pPr>
              <a:buNone/>
              <a:defRPr sz="20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olumna zawartośc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056"/>
            <a:ext cx="10515600" cy="1325563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00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3200400" cy="3554039"/>
          </a:xfrm>
        </p:spPr>
        <p:txBody>
          <a:bodyPr rtlCol="0"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6597" y="1679012"/>
            <a:ext cx="3200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6597" y="2633472"/>
            <a:ext cx="3200400" cy="3554040"/>
          </a:xfrm>
        </p:spPr>
        <p:txBody>
          <a:bodyPr rtlCol="0"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Tekst — symbol zastępczy 4">
            <a:extLst>
              <a:ext uri="{FF2B5EF4-FFF2-40B4-BE49-F238E27FC236}">
                <a16:creationId xmlns:a16="http://schemas.microsoft.com/office/drawing/2014/main" id="{255FA165-37DF-4E15-9395-3DD34C0F1C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53406" y="1682496"/>
            <a:ext cx="3200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1" name="Zawartość — symbol zastępczy 5">
            <a:extLst>
              <a:ext uri="{FF2B5EF4-FFF2-40B4-BE49-F238E27FC236}">
                <a16:creationId xmlns:a16="http://schemas.microsoft.com/office/drawing/2014/main" id="{CAFAE5B4-E9C2-4CEE-AE3C-EAD0E422778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3406" y="2633472"/>
            <a:ext cx="3200400" cy="3554040"/>
          </a:xfrm>
        </p:spPr>
        <p:txBody>
          <a:bodyPr rtlCol="0"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Podsum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B8F77B68-7FA5-4C67-BB5E-544A66A74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28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0459E3D4-4913-4324-9732-B962CCA5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43553"/>
            <a:ext cx="9914859" cy="132588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2" name="Zawartość — symbol zastępczy 9">
            <a:extLst>
              <a:ext uri="{FF2B5EF4-FFF2-40B4-BE49-F238E27FC236}">
                <a16:creationId xmlns:a16="http://schemas.microsoft.com/office/drawing/2014/main" id="{FE71C6AE-BA35-4C02-9C7B-2A2D9775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09080"/>
            <a:ext cx="5868537" cy="3467881"/>
          </a:xfrm>
        </p:spPr>
        <p:txBody>
          <a:bodyPr rtlCol="0"/>
          <a:lstStyle>
            <a:lvl1pPr marL="0" indent="0">
              <a:buNone/>
              <a:defRPr baseline="0"/>
            </a:lvl1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2F8E2564-CCE3-4E5F-BA7A-BE1CD195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1" y="1"/>
            <a:ext cx="2347150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24" name="Obraz — symbol zastępczy 23">
            <a:extLst>
              <a:ext uri="{FF2B5EF4-FFF2-40B4-BE49-F238E27FC236}">
                <a16:creationId xmlns:a16="http://schemas.microsoft.com/office/drawing/2014/main" id="{70E4796D-B53A-4567-BE9E-482FEC3EDB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26184" y="2126134"/>
            <a:ext cx="2434622" cy="2503056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30" name="Obraz — symbol zastępczy 29">
            <a:extLst>
              <a:ext uri="{FF2B5EF4-FFF2-40B4-BE49-F238E27FC236}">
                <a16:creationId xmlns:a16="http://schemas.microsoft.com/office/drawing/2014/main" id="{1FD357AB-C536-40A5-BB4E-AD59A1D930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092" y="2118839"/>
            <a:ext cx="2432908" cy="2498880"/>
          </a:xfrm>
          <a:custGeom>
            <a:avLst/>
            <a:gdLst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433844 w 2425326"/>
              <a:gd name="connsiteY2" fmla="*/ 25132 h 2381426"/>
              <a:gd name="connsiteX3" fmla="*/ 2424547 w 2425326"/>
              <a:gd name="connsiteY3" fmla="*/ 2186765 h 2381426"/>
              <a:gd name="connsiteX4" fmla="*/ 2425326 w 2425326"/>
              <a:gd name="connsiteY4" fmla="*/ 2202193 h 2381426"/>
              <a:gd name="connsiteX5" fmla="*/ 2425326 w 2425326"/>
              <a:gd name="connsiteY5" fmla="*/ 2381426 h 2381426"/>
              <a:gd name="connsiteX6" fmla="*/ 0 w 2425326"/>
              <a:gd name="connsiteY6" fmla="*/ 2381426 h 2381426"/>
              <a:gd name="connsiteX0" fmla="*/ 0 w 2701627"/>
              <a:gd name="connsiteY0" fmla="*/ 0 h 2419519"/>
              <a:gd name="connsiteX1" fmla="*/ 254330 w 2701627"/>
              <a:gd name="connsiteY1" fmla="*/ 0 h 2419519"/>
              <a:gd name="connsiteX2" fmla="*/ 433844 w 2701627"/>
              <a:gd name="connsiteY2" fmla="*/ 25132 h 2419519"/>
              <a:gd name="connsiteX3" fmla="*/ 2424547 w 2701627"/>
              <a:gd name="connsiteY3" fmla="*/ 2186765 h 2419519"/>
              <a:gd name="connsiteX4" fmla="*/ 2425326 w 2701627"/>
              <a:gd name="connsiteY4" fmla="*/ 2381426 h 2419519"/>
              <a:gd name="connsiteX5" fmla="*/ 0 w 2701627"/>
              <a:gd name="connsiteY5" fmla="*/ 2381426 h 2419519"/>
              <a:gd name="connsiteX6" fmla="*/ 0 w 2701627"/>
              <a:gd name="connsiteY6" fmla="*/ 0 h 2419519"/>
              <a:gd name="connsiteX0" fmla="*/ 0 w 2427563"/>
              <a:gd name="connsiteY0" fmla="*/ 0 h 2381426"/>
              <a:gd name="connsiteX1" fmla="*/ 254330 w 2427563"/>
              <a:gd name="connsiteY1" fmla="*/ 0 h 2381426"/>
              <a:gd name="connsiteX2" fmla="*/ 433844 w 2427563"/>
              <a:gd name="connsiteY2" fmla="*/ 25132 h 2381426"/>
              <a:gd name="connsiteX3" fmla="*/ 2425326 w 2427563"/>
              <a:gd name="connsiteY3" fmla="*/ 2381426 h 2381426"/>
              <a:gd name="connsiteX4" fmla="*/ 0 w 2427563"/>
              <a:gd name="connsiteY4" fmla="*/ 2381426 h 2381426"/>
              <a:gd name="connsiteX5" fmla="*/ 0 w 2427563"/>
              <a:gd name="connsiteY5" fmla="*/ 0 h 2381426"/>
              <a:gd name="connsiteX0" fmla="*/ 0 w 2425384"/>
              <a:gd name="connsiteY0" fmla="*/ 0 h 2381426"/>
              <a:gd name="connsiteX1" fmla="*/ 254330 w 2425384"/>
              <a:gd name="connsiteY1" fmla="*/ 0 h 2381426"/>
              <a:gd name="connsiteX2" fmla="*/ 433844 w 2425384"/>
              <a:gd name="connsiteY2" fmla="*/ 25132 h 2381426"/>
              <a:gd name="connsiteX3" fmla="*/ 2425326 w 2425384"/>
              <a:gd name="connsiteY3" fmla="*/ 2381426 h 2381426"/>
              <a:gd name="connsiteX4" fmla="*/ 0 w 2425384"/>
              <a:gd name="connsiteY4" fmla="*/ 2381426 h 2381426"/>
              <a:gd name="connsiteX5" fmla="*/ 0 w 2425384"/>
              <a:gd name="connsiteY5" fmla="*/ 0 h 2381426"/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2425326 w 2425326"/>
              <a:gd name="connsiteY2" fmla="*/ 2381426 h 2381426"/>
              <a:gd name="connsiteX3" fmla="*/ 0 w 2425326"/>
              <a:gd name="connsiteY3" fmla="*/ 2381426 h 2381426"/>
              <a:gd name="connsiteX4" fmla="*/ 0 w 2425326"/>
              <a:gd name="connsiteY4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14 h 2381440"/>
              <a:gd name="connsiteX1" fmla="*/ 2425326 w 2425326"/>
              <a:gd name="connsiteY1" fmla="*/ 2381440 h 2381440"/>
              <a:gd name="connsiteX2" fmla="*/ 0 w 2425326"/>
              <a:gd name="connsiteY2" fmla="*/ 2381440 h 2381440"/>
              <a:gd name="connsiteX3" fmla="*/ 0 w 2425326"/>
              <a:gd name="connsiteY3" fmla="*/ 14 h 2381440"/>
              <a:gd name="connsiteX0" fmla="*/ 0 w 2427169"/>
              <a:gd name="connsiteY0" fmla="*/ 14 h 2381440"/>
              <a:gd name="connsiteX1" fmla="*/ 2425326 w 2427169"/>
              <a:gd name="connsiteY1" fmla="*/ 2381440 h 2381440"/>
              <a:gd name="connsiteX2" fmla="*/ 0 w 2427169"/>
              <a:gd name="connsiteY2" fmla="*/ 2381440 h 2381440"/>
              <a:gd name="connsiteX3" fmla="*/ 0 w 2427169"/>
              <a:gd name="connsiteY3" fmla="*/ 14 h 238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69" h="2381440">
                <a:moveTo>
                  <a:pt x="0" y="14"/>
                </a:moveTo>
                <a:cubicBezTo>
                  <a:pt x="1692362" y="-4985"/>
                  <a:pt x="2470324" y="1326204"/>
                  <a:pt x="2425326" y="2381440"/>
                </a:cubicBezTo>
                <a:lnTo>
                  <a:pt x="0" y="2381440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33" name="Obraz — symbol zastępczy 32">
            <a:extLst>
              <a:ext uri="{FF2B5EF4-FFF2-40B4-BE49-F238E27FC236}">
                <a16:creationId xmlns:a16="http://schemas.microsoft.com/office/drawing/2014/main" id="{EF54B49C-CC16-4438-9923-F41C8E7527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4344" y="4503573"/>
            <a:ext cx="2434622" cy="2354427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36" name="Obraz — symbol zastępczy 35">
            <a:extLst>
              <a:ext uri="{FF2B5EF4-FFF2-40B4-BE49-F238E27FC236}">
                <a16:creationId xmlns:a16="http://schemas.microsoft.com/office/drawing/2014/main" id="{BC1AB157-27FC-4B7D-9CCA-71C57045CEE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58966" y="4507560"/>
            <a:ext cx="2434622" cy="2350439"/>
          </a:xfrm>
          <a:custGeom>
            <a:avLst/>
            <a:gdLst>
              <a:gd name="connsiteX0" fmla="*/ 0 w 2434622"/>
              <a:gd name="connsiteY0" fmla="*/ 0 h 2342635"/>
              <a:gd name="connsiteX1" fmla="*/ 2434622 w 2434622"/>
              <a:gd name="connsiteY1" fmla="*/ 0 h 2342635"/>
              <a:gd name="connsiteX2" fmla="*/ 2434622 w 2434622"/>
              <a:gd name="connsiteY2" fmla="*/ 2342635 h 2342635"/>
              <a:gd name="connsiteX3" fmla="*/ 0 w 2434622"/>
              <a:gd name="connsiteY3" fmla="*/ 2342635 h 234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42635">
                <a:moveTo>
                  <a:pt x="0" y="0"/>
                </a:moveTo>
                <a:lnTo>
                  <a:pt x="2434622" y="0"/>
                </a:lnTo>
                <a:lnTo>
                  <a:pt x="2434622" y="2342635"/>
                </a:lnTo>
                <a:lnTo>
                  <a:pt x="0" y="234263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38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Zamknięc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Prostokąt 6">
            <a:extLst>
              <a:ext uri="{FF2B5EF4-FFF2-40B4-BE49-F238E27FC236}">
                <a16:creationId xmlns:a16="http://schemas.microsoft.com/office/drawing/2014/main" id="{0BAB19D3-90A9-40E5-BED8-289A8919A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6" name="Obraz — symbol zastępczy 15">
            <a:extLst>
              <a:ext uri="{FF2B5EF4-FFF2-40B4-BE49-F238E27FC236}">
                <a16:creationId xmlns:a16="http://schemas.microsoft.com/office/drawing/2014/main" id="{80E4B7A8-67F1-4290-B537-DE49AD9FBF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3" name="Zawartość — symbol zastępczy 2">
            <a:extLst>
              <a:ext uri="{FF2B5EF4-FFF2-40B4-BE49-F238E27FC236}">
                <a16:creationId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 rtlCol="0"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l-PL">
                <a:solidFill>
                  <a:srgbClr val="FFFFFF"/>
                </a:solidFill>
              </a:rPr>
              <a:t>Kliknij, aby edytować style wzorca tekstu</a:t>
            </a:r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C752B41F-4B4E-4E1F-9191-6BB3F421E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E3EFD1DB-7478-445F-ACEF-64BE4DFE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60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A2D13D15-77CA-4B50-9E08-0F58009A8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635" y="4626592"/>
            <a:ext cx="8600365" cy="1224926"/>
          </a:xfrm>
        </p:spPr>
        <p:txBody>
          <a:bodyPr rtlCol="0" anchor="b">
            <a:noAutofit/>
          </a:bodyPr>
          <a:lstStyle/>
          <a:p>
            <a:pPr rtl="0"/>
            <a:r>
              <a:rPr lang="pl-PL" sz="4400">
                <a:solidFill>
                  <a:srgbClr val="FFFFFF"/>
                </a:solidFill>
              </a:rPr>
              <a:t>Kliknij, aby edytować styl</a:t>
            </a:r>
            <a:endParaRPr lang="pl-PL" sz="4400" dirty="0">
              <a:solidFill>
                <a:srgbClr val="FFFFFF"/>
              </a:solidFill>
            </a:endParaRPr>
          </a:p>
        </p:txBody>
      </p:sp>
      <p:sp>
        <p:nvSpPr>
          <p:cNvPr id="11" name="Podtytuł 2">
            <a:extLst>
              <a:ext uri="{FF2B5EF4-FFF2-40B4-BE49-F238E27FC236}">
                <a16:creationId xmlns:a16="http://schemas.microsoft.com/office/drawing/2014/main" id="{FBB8E73D-B3E6-4E0A-8295-A9EB15722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636" y="5936776"/>
            <a:ext cx="6660107" cy="625497"/>
          </a:xfrm>
        </p:spPr>
        <p:txBody>
          <a:bodyPr rtlCol="0">
            <a:normAutofit/>
          </a:bodyPr>
          <a:lstStyle/>
          <a:p>
            <a:pPr rtl="0"/>
            <a:r>
              <a:rPr lang="pl-PL" sz="1400">
                <a:solidFill>
                  <a:srgbClr val="FFFFFF"/>
                </a:solidFill>
              </a:rPr>
              <a:t>Kliknij, aby edytować styl wzorca podtytułu</a:t>
            </a:r>
            <a:endParaRPr lang="pl-PL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8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 rtlCol="0"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001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128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7714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Obraz — symbol zastępczy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36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>
            <a:extLst>
              <a:ext uri="{FF2B5EF4-FFF2-40B4-BE49-F238E27FC236}">
                <a16:creationId xmlns:a16="http://schemas.microsoft.com/office/drawing/2014/main" id="{E6C91E54-DBE4-467A-A827-2C5C88E61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80244"/>
            <a:ext cx="12192000" cy="397775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8" name="Tytuł 1">
            <a:extLst>
              <a:ext uri="{FF2B5EF4-FFF2-40B4-BE49-F238E27FC236}">
                <a16:creationId xmlns:a16="http://schemas.microsoft.com/office/drawing/2014/main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440"/>
            <a:ext cx="5390983" cy="1963318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Zawartość — symbol zastępczy 2">
            <a:extLst>
              <a:ext uri="{FF2B5EF4-FFF2-40B4-BE49-F238E27FC236}">
                <a16:creationId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77821"/>
            <a:ext cx="5181600" cy="279914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4" name="Obraz — symbol zastępczy 23">
            <a:extLst>
              <a:ext uri="{FF2B5EF4-FFF2-40B4-BE49-F238E27FC236}">
                <a16:creationId xmlns:a16="http://schemas.microsoft.com/office/drawing/2014/main" id="{D5749D8A-F20A-4228-9136-5891AE0352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14166" y="-1798"/>
            <a:ext cx="2846566" cy="2872294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>
            <a:lvl1pPr algn="r">
              <a:defRPr/>
            </a:lvl1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7" name="Obraz — symbol zastępczy 26">
            <a:extLst>
              <a:ext uri="{FF2B5EF4-FFF2-40B4-BE49-F238E27FC236}">
                <a16:creationId xmlns:a16="http://schemas.microsoft.com/office/drawing/2014/main" id="{4A3C6DC1-25FD-4947-8211-89B20E599A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60733" y="-1798"/>
            <a:ext cx="2826990" cy="2854594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30" name="Obraz — symbol zastępczy 29">
            <a:extLst>
              <a:ext uri="{FF2B5EF4-FFF2-40B4-BE49-F238E27FC236}">
                <a16:creationId xmlns:a16="http://schemas.microsoft.com/office/drawing/2014/main" id="{53C819AA-E73C-44C7-9928-5E1A8A22B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4169" y="2856391"/>
            <a:ext cx="2846565" cy="4001609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>
            <a:lvl1pPr algn="r">
              <a:defRPr/>
            </a:lvl1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33" name="Obraz — symbol zastępczy 32">
            <a:extLst>
              <a:ext uri="{FF2B5EF4-FFF2-40B4-BE49-F238E27FC236}">
                <a16:creationId xmlns:a16="http://schemas.microsoft.com/office/drawing/2014/main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56456" y="2828943"/>
            <a:ext cx="2835544" cy="4038805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5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Wstę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Prostokąt 6">
            <a:extLst>
              <a:ext uri="{FF2B5EF4-FFF2-40B4-BE49-F238E27FC236}">
                <a16:creationId xmlns:a16="http://schemas.microsoft.com/office/drawing/2014/main" id="{7624BCA1-E0EF-42A1-B762-D68E4B98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8" name="Dowolny kształt: Kształt 7">
            <a:extLst>
              <a:ext uri="{FF2B5EF4-FFF2-40B4-BE49-F238E27FC236}">
                <a16:creationId xmlns:a16="http://schemas.microsoft.com/office/drawing/2014/main" id="{05C258CF-58AC-4C7A-A953-392693E55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5F9CDC83-34B8-4E32-84EC-92854CEE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21E215A6-E6FC-4D5A-9881-E87CC7507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"/>
            <a:ext cx="9432315" cy="2198972"/>
          </a:xfrm>
          <a:custGeom>
            <a:avLst/>
            <a:gdLst>
              <a:gd name="connsiteX0" fmla="*/ 0 w 10240035"/>
              <a:gd name="connsiteY0" fmla="*/ 0 h 2198971"/>
              <a:gd name="connsiteX1" fmla="*/ 10240035 w 10240035"/>
              <a:gd name="connsiteY1" fmla="*/ 0 h 2198971"/>
              <a:gd name="connsiteX2" fmla="*/ 10240035 w 10240035"/>
              <a:gd name="connsiteY2" fmla="*/ 0 h 2198971"/>
              <a:gd name="connsiteX3" fmla="*/ 10240035 w 10240035"/>
              <a:gd name="connsiteY3" fmla="*/ 1099486 h 2198971"/>
              <a:gd name="connsiteX4" fmla="*/ 9140549 w 10240035"/>
              <a:gd name="connsiteY4" fmla="*/ 2198972 h 2198971"/>
              <a:gd name="connsiteX5" fmla="*/ 1099486 w 10240035"/>
              <a:gd name="connsiteY5" fmla="*/ 2198971 h 2198971"/>
              <a:gd name="connsiteX6" fmla="*/ 0 w 10240035"/>
              <a:gd name="connsiteY6" fmla="*/ 1099485 h 2198971"/>
              <a:gd name="connsiteX7" fmla="*/ 0 w 10240035"/>
              <a:gd name="connsiteY7" fmla="*/ 0 h 2198971"/>
              <a:gd name="connsiteX8" fmla="*/ 0 w 10240035"/>
              <a:gd name="connsiteY8" fmla="*/ 0 h 2198971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89670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698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317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661291"/>
              <a:gd name="connsiteY0" fmla="*/ 0 h 2198972"/>
              <a:gd name="connsiteX1" fmla="*/ 10240035 w 10661291"/>
              <a:gd name="connsiteY1" fmla="*/ 0 h 2198972"/>
              <a:gd name="connsiteX2" fmla="*/ 7951829 w 10661291"/>
              <a:gd name="connsiteY2" fmla="*/ 2198972 h 2198972"/>
              <a:gd name="connsiteX3" fmla="*/ 1099486 w 10661291"/>
              <a:gd name="connsiteY3" fmla="*/ 2198971 h 2198972"/>
              <a:gd name="connsiteX4" fmla="*/ 0 w 10661291"/>
              <a:gd name="connsiteY4" fmla="*/ 1099485 h 2198972"/>
              <a:gd name="connsiteX5" fmla="*/ 0 w 10661291"/>
              <a:gd name="connsiteY5" fmla="*/ 0 h 2198972"/>
              <a:gd name="connsiteX6" fmla="*/ 0 w 10661291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0 w 10240035"/>
              <a:gd name="connsiteY5" fmla="*/ 0 h 2198972"/>
              <a:gd name="connsiteX0" fmla="*/ 80772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807720 w 10240035"/>
              <a:gd name="connsiteY5" fmla="*/ 0 h 2198972"/>
              <a:gd name="connsiteX0" fmla="*/ 900020 w 10332335"/>
              <a:gd name="connsiteY0" fmla="*/ 0 h 2198972"/>
              <a:gd name="connsiteX1" fmla="*/ 10332335 w 10332335"/>
              <a:gd name="connsiteY1" fmla="*/ 0 h 2198972"/>
              <a:gd name="connsiteX2" fmla="*/ 8044129 w 10332335"/>
              <a:gd name="connsiteY2" fmla="*/ 2198972 h 2198972"/>
              <a:gd name="connsiteX3" fmla="*/ 1191786 w 10332335"/>
              <a:gd name="connsiteY3" fmla="*/ 2198971 h 2198972"/>
              <a:gd name="connsiteX4" fmla="*/ 900020 w 10332335"/>
              <a:gd name="connsiteY4" fmla="*/ 0 h 2198972"/>
              <a:gd name="connsiteX0" fmla="*/ 325154 w 9757469"/>
              <a:gd name="connsiteY0" fmla="*/ 0 h 2198972"/>
              <a:gd name="connsiteX1" fmla="*/ 9757469 w 9757469"/>
              <a:gd name="connsiteY1" fmla="*/ 0 h 2198972"/>
              <a:gd name="connsiteX2" fmla="*/ 7469263 w 9757469"/>
              <a:gd name="connsiteY2" fmla="*/ 2198972 h 2198972"/>
              <a:gd name="connsiteX3" fmla="*/ 616920 w 9757469"/>
              <a:gd name="connsiteY3" fmla="*/ 2198971 h 2198972"/>
              <a:gd name="connsiteX4" fmla="*/ 325154 w 9757469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291766 w 9432315"/>
              <a:gd name="connsiteY3" fmla="*/ 2198971 h 2198972"/>
              <a:gd name="connsiteX4" fmla="*/ 0 w 9432315"/>
              <a:gd name="connsiteY4" fmla="*/ 0 h 2198972"/>
              <a:gd name="connsiteX0" fmla="*/ 69347 w 9501662"/>
              <a:gd name="connsiteY0" fmla="*/ 0 h 2198972"/>
              <a:gd name="connsiteX1" fmla="*/ 9501662 w 9501662"/>
              <a:gd name="connsiteY1" fmla="*/ 0 h 2198972"/>
              <a:gd name="connsiteX2" fmla="*/ 7213456 w 9501662"/>
              <a:gd name="connsiteY2" fmla="*/ 2198972 h 2198972"/>
              <a:gd name="connsiteX3" fmla="*/ 86793 w 9501662"/>
              <a:gd name="connsiteY3" fmla="*/ 2198971 h 2198972"/>
              <a:gd name="connsiteX4" fmla="*/ 69347 w 9501662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17446 w 9432315"/>
              <a:gd name="connsiteY3" fmla="*/ 2198971 h 2198972"/>
              <a:gd name="connsiteX4" fmla="*/ 0 w 9432315"/>
              <a:gd name="connsiteY4" fmla="*/ 0 h 21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2315" h="2198972">
                <a:moveTo>
                  <a:pt x="0" y="0"/>
                </a:moveTo>
                <a:lnTo>
                  <a:pt x="9432315" y="0"/>
                </a:lnTo>
                <a:cubicBezTo>
                  <a:pt x="9248860" y="1235175"/>
                  <a:pt x="8210334" y="2137277"/>
                  <a:pt x="7144109" y="2198972"/>
                </a:cubicBezTo>
                <a:lnTo>
                  <a:pt x="17446" y="2198971"/>
                </a:lnTo>
                <a:cubicBezTo>
                  <a:pt x="30721" y="1146676"/>
                  <a:pt x="575" y="838935"/>
                  <a:pt x="0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rtlCol="0"/>
          <a:lstStyle>
            <a:lvl1pPr marL="54864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8" name="Obraz — symbol zastępczy 17">
            <a:extLst>
              <a:ext uri="{FF2B5EF4-FFF2-40B4-BE49-F238E27FC236}">
                <a16:creationId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483" y="0"/>
            <a:ext cx="2773332" cy="2202508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1" name="Obraz — symbol zastępczy 20">
            <a:extLst>
              <a:ext uri="{FF2B5EF4-FFF2-40B4-BE49-F238E27FC236}">
                <a16:creationId xmlns:a16="http://schemas.microsoft.com/office/drawing/2014/main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6484" y="2202508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5" name="Obraz — symbol zastępczy 24">
            <a:extLst>
              <a:ext uri="{FF2B5EF4-FFF2-40B4-BE49-F238E27FC236}">
                <a16:creationId xmlns:a16="http://schemas.microsoft.com/office/drawing/2014/main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6484" y="4530254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7" name="Zawartość — symbol zastępczy 2">
            <a:extLst>
              <a:ext uri="{FF2B5EF4-FFF2-40B4-BE49-F238E27FC236}">
                <a16:creationId xmlns:a16="http://schemas.microsoft.com/office/drawing/2014/main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2794177"/>
            <a:ext cx="7476460" cy="3382786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52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dzia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Prostokąt 6">
            <a:extLst>
              <a:ext uri="{FF2B5EF4-FFF2-40B4-BE49-F238E27FC236}">
                <a16:creationId xmlns:a16="http://schemas.microsoft.com/office/drawing/2014/main" id="{C755B30B-7677-4AAC-9890-81A7EFF6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36E5F686-1654-4CE7-8DA0-0D626B36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8"/>
            <a:ext cx="4770783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5" name="Obraz — symbol zastępczy 14">
            <a:extLst>
              <a:ext uri="{FF2B5EF4-FFF2-40B4-BE49-F238E27FC236}">
                <a16:creationId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1576868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</p:spPr>
        <p:txBody>
          <a:bodyPr rtlCol="0" anchor="t"/>
          <a:lstStyle>
            <a:lvl1pPr marL="914400" indent="0">
              <a:lnSpc>
                <a:spcPct val="4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 wzorca podtytułu</a:t>
            </a:r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Oś czasu tabeli wykres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 rtlCol="0"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 rtlCol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Oś czasu tabeli wykres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825625"/>
            <a:ext cx="1050036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 rtlCol="0"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 rtlCol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46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yt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9F47EA1B-2641-431A-B894-4A66FC5A0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246663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7" y="919717"/>
            <a:ext cx="5761074" cy="3423684"/>
          </a:xfrm>
        </p:spPr>
        <p:txBody>
          <a:bodyPr rtlCol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7" y="4795284"/>
            <a:ext cx="4846674" cy="1084522"/>
          </a:xfrm>
        </p:spPr>
        <p:txBody>
          <a:bodyPr rtlCol="0"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 wzorca podtytułu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F1587820-C6FA-402E-9F8D-2DAE5BF95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13861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728" y="6434560"/>
            <a:ext cx="3428012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19" name="Obraz — symbol zastępczy 18">
            <a:extLst>
              <a:ext uri="{FF2B5EF4-FFF2-40B4-BE49-F238E27FC236}">
                <a16:creationId xmlns:a16="http://schemas.microsoft.com/office/drawing/2014/main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4800" y="1"/>
            <a:ext cx="4267200" cy="6858000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7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Zespół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Prostokąt 6">
            <a:extLst>
              <a:ext uri="{FF2B5EF4-FFF2-40B4-BE49-F238E27FC236}">
                <a16:creationId xmlns:a16="http://schemas.microsoft.com/office/drawing/2014/main" id="{BCA75F14-4851-4FA1-AF45-240D9124B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9AE08278-E6C4-4B25-8343-43C881C00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1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20CC2109-6984-401D-BF1D-B4F0C35B0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-770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4510ECF1-6DD2-4E35-8398-66D76389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159"/>
            <a:ext cx="12191999" cy="2128731"/>
          </a:xfrm>
          <a:custGeom>
            <a:avLst/>
            <a:gdLst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2191999 w 12191999"/>
              <a:gd name="connsiteY3" fmla="*/ 1061932 h 2123863"/>
              <a:gd name="connsiteX4" fmla="*/ 11130067 w 12191999"/>
              <a:gd name="connsiteY4" fmla="*/ 2123864 h 2123863"/>
              <a:gd name="connsiteX5" fmla="*/ 1061932 w 12191999"/>
              <a:gd name="connsiteY5" fmla="*/ 2123863 h 2123863"/>
              <a:gd name="connsiteX6" fmla="*/ 0 w 12191999"/>
              <a:gd name="connsiteY6" fmla="*/ 1061931 h 2123863"/>
              <a:gd name="connsiteX7" fmla="*/ 0 w 12191999"/>
              <a:gd name="connsiteY7" fmla="*/ 0 h 2123863"/>
              <a:gd name="connsiteX8" fmla="*/ 0 w 12191999"/>
              <a:gd name="connsiteY8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1113006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026138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975846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732723"/>
              <a:gd name="connsiteY0" fmla="*/ 0 h 2123864"/>
              <a:gd name="connsiteX1" fmla="*/ 12191999 w 12732723"/>
              <a:gd name="connsiteY1" fmla="*/ 0 h 2123864"/>
              <a:gd name="connsiteX2" fmla="*/ 9636547 w 12732723"/>
              <a:gd name="connsiteY2" fmla="*/ 2123864 h 2123864"/>
              <a:gd name="connsiteX3" fmla="*/ 1061932 w 12732723"/>
              <a:gd name="connsiteY3" fmla="*/ 2123863 h 2123864"/>
              <a:gd name="connsiteX4" fmla="*/ 0 w 12732723"/>
              <a:gd name="connsiteY4" fmla="*/ 1061931 h 2123864"/>
              <a:gd name="connsiteX5" fmla="*/ 0 w 12732723"/>
              <a:gd name="connsiteY5" fmla="*/ 0 h 2123864"/>
              <a:gd name="connsiteX6" fmla="*/ 0 w 12732723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6534"/>
              <a:gd name="connsiteX1" fmla="*/ 12191999 w 12191999"/>
              <a:gd name="connsiteY1" fmla="*/ 0 h 2126534"/>
              <a:gd name="connsiteX2" fmla="*/ 9636547 w 12191999"/>
              <a:gd name="connsiteY2" fmla="*/ 2123864 h 2126534"/>
              <a:gd name="connsiteX3" fmla="*/ 1061932 w 12191999"/>
              <a:gd name="connsiteY3" fmla="*/ 2123863 h 2126534"/>
              <a:gd name="connsiteX4" fmla="*/ 0 w 12191999"/>
              <a:gd name="connsiteY4" fmla="*/ 1061931 h 2126534"/>
              <a:gd name="connsiteX5" fmla="*/ 0 w 12191999"/>
              <a:gd name="connsiteY5" fmla="*/ 0 h 2126534"/>
              <a:gd name="connsiteX6" fmla="*/ 0 w 12191999"/>
              <a:gd name="connsiteY6" fmla="*/ 0 h 2126534"/>
              <a:gd name="connsiteX0" fmla="*/ 0 w 12191999"/>
              <a:gd name="connsiteY0" fmla="*/ 0 h 2388136"/>
              <a:gd name="connsiteX1" fmla="*/ 12191999 w 12191999"/>
              <a:gd name="connsiteY1" fmla="*/ 0 h 2388136"/>
              <a:gd name="connsiteX2" fmla="*/ 9636547 w 12191999"/>
              <a:gd name="connsiteY2" fmla="*/ 2123864 h 2388136"/>
              <a:gd name="connsiteX3" fmla="*/ 1061932 w 12191999"/>
              <a:gd name="connsiteY3" fmla="*/ 2123863 h 2388136"/>
              <a:gd name="connsiteX4" fmla="*/ 0 w 12191999"/>
              <a:gd name="connsiteY4" fmla="*/ 2128731 h 2388136"/>
              <a:gd name="connsiteX5" fmla="*/ 0 w 12191999"/>
              <a:gd name="connsiteY5" fmla="*/ 0 h 2388136"/>
              <a:gd name="connsiteX6" fmla="*/ 0 w 12191999"/>
              <a:gd name="connsiteY6" fmla="*/ 0 h 2388136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2128731">
                <a:moveTo>
                  <a:pt x="0" y="0"/>
                </a:moveTo>
                <a:lnTo>
                  <a:pt x="12191999" y="0"/>
                </a:lnTo>
                <a:cubicBezTo>
                  <a:pt x="12045490" y="887377"/>
                  <a:pt x="11262958" y="2196607"/>
                  <a:pt x="9636547" y="2123864"/>
                </a:cubicBezTo>
                <a:lnTo>
                  <a:pt x="0" y="21287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rtlCol="0"/>
          <a:lstStyle>
            <a:lvl1pPr marL="91440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>
                <a:solidFill>
                  <a:srgbClr val="FFFFFF"/>
                </a:solidFill>
              </a:rPr>
              <a:t>Kliknij, aby edytować styl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5" name="Obraz — symbol zastępczy 36">
            <a:extLst>
              <a:ext uri="{FF2B5EF4-FFF2-40B4-BE49-F238E27FC236}">
                <a16:creationId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3600" y="2185416"/>
            <a:ext cx="2286000" cy="17465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4" name="Tekst — symbol zastępczy 30">
            <a:extLst>
              <a:ext uri="{FF2B5EF4-FFF2-40B4-BE49-F238E27FC236}">
                <a16:creationId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1298" y="3970230"/>
            <a:ext cx="2286000" cy="87782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64181" y="4948171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26" name="Obraz — symbol zastępczy 36">
            <a:extLst>
              <a:ext uri="{FF2B5EF4-FFF2-40B4-BE49-F238E27FC236}">
                <a16:creationId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593592" y="2185416"/>
            <a:ext cx="2286000" cy="17465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1" name="Tekst — symbol zastępczy 30">
            <a:extLst>
              <a:ext uri="{FF2B5EF4-FFF2-40B4-BE49-F238E27FC236}">
                <a16:creationId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93592" y="3971853"/>
            <a:ext cx="2286000" cy="87782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18" name="Tekst — symbol zastępczy 2">
            <a:extLst>
              <a:ext uri="{FF2B5EF4-FFF2-40B4-BE49-F238E27FC236}">
                <a16:creationId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593592" y="4948171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27" name="Obraz — symbol zastępczy 36">
            <a:extLst>
              <a:ext uri="{FF2B5EF4-FFF2-40B4-BE49-F238E27FC236}">
                <a16:creationId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09360" y="2185416"/>
            <a:ext cx="2286000" cy="17465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2" name="Tekst — symbol zastępczy 30">
            <a:extLst>
              <a:ext uri="{FF2B5EF4-FFF2-40B4-BE49-F238E27FC236}">
                <a16:creationId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0" y="3971853"/>
            <a:ext cx="2286000" cy="87782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19" name="Tekst — symbol zastępczy 2">
            <a:extLst>
              <a:ext uri="{FF2B5EF4-FFF2-40B4-BE49-F238E27FC236}">
                <a16:creationId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309360" y="4949098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28" name="Obraz — symbol zastępczy 36">
            <a:extLst>
              <a:ext uri="{FF2B5EF4-FFF2-40B4-BE49-F238E27FC236}">
                <a16:creationId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015984" y="2185416"/>
            <a:ext cx="2286000" cy="17465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23" name="Tekst — symbol zastępczy 30">
            <a:extLst>
              <a:ext uri="{FF2B5EF4-FFF2-40B4-BE49-F238E27FC236}">
                <a16:creationId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15984" y="3976192"/>
            <a:ext cx="2286000" cy="87782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20" name="Tekst — symbol zastępczy 2">
            <a:extLst>
              <a:ext uri="{FF2B5EF4-FFF2-40B4-BE49-F238E27FC236}">
                <a16:creationId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015984" y="494545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11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Kolumna zawartości 2 (slajd porównan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8056"/>
            <a:ext cx="10515600" cy="1325563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 rtlCol="0"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 rtlCol="0"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wolny kształt: Kształt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pl-PL" sz="1000"/>
              <a:t>Przykładowy tekst stopki</a:t>
            </a:r>
          </a:p>
        </p:txBody>
      </p:sp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/>
              <a:t>Kliknij, aby edytować styl wzorca tytułu</a:t>
            </a:r>
            <a:endParaRPr lang="pl-PL" dirty="0"/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pl-PL"/>
              <a:t>08.02.20XX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fld id="{08AB70BE-1769-45B8-85A6-0C837432C7E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3" r:id="rId2"/>
    <p:sldLayoutId id="2147483674" r:id="rId3"/>
    <p:sldLayoutId id="2147483675" r:id="rId4"/>
    <p:sldLayoutId id="2147483662" r:id="rId5"/>
    <p:sldLayoutId id="2147483688" r:id="rId6"/>
    <p:sldLayoutId id="2147483679" r:id="rId7"/>
    <p:sldLayoutId id="2147483685" r:id="rId8"/>
    <p:sldLayoutId id="2147483665" r:id="rId9"/>
    <p:sldLayoutId id="2147483681" r:id="rId10"/>
    <p:sldLayoutId id="2147483678" r:id="rId11"/>
    <p:sldLayoutId id="2147483683" r:id="rId12"/>
    <p:sldLayoutId id="2147483684" r:id="rId13"/>
    <p:sldLayoutId id="2147483661" r:id="rId14"/>
    <p:sldLayoutId id="2147483663" r:id="rId15"/>
    <p:sldLayoutId id="2147483664" r:id="rId16"/>
    <p:sldLayoutId id="2147483666" r:id="rId17"/>
    <p:sldLayoutId id="2147483668" r:id="rId18"/>
    <p:sldLayoutId id="2147483669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— symbol zastępczy 12" descr="Obraz zawierający przyrodę, nocne niebo i zorzę polarną">
            <a:extLst>
              <a:ext uri="{FF2B5EF4-FFF2-40B4-BE49-F238E27FC236}">
                <a16:creationId xmlns:a16="http://schemas.microsoft.com/office/drawing/2014/main" id="{973A7C7E-C448-42BB-B732-541A6CC83C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273115" cy="6858000"/>
          </a:xfrm>
        </p:spPr>
      </p:pic>
      <p:sp>
        <p:nvSpPr>
          <p:cNvPr id="30" name="Tytuł 29">
            <a:extLst>
              <a:ext uri="{FF2B5EF4-FFF2-40B4-BE49-F238E27FC236}">
                <a16:creationId xmlns:a16="http://schemas.microsoft.com/office/drawing/2014/main" id="{9DAE0213-8971-4F41-9E3D-5FCCD40DC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4330696"/>
            <a:ext cx="11582479" cy="2527304"/>
          </a:xfrm>
        </p:spPr>
        <p:txBody>
          <a:bodyPr rtlCol="0"/>
          <a:lstStyle/>
          <a:p>
            <a:pPr rtl="0"/>
            <a:r>
              <a:rPr lang="pl-PL" dirty="0">
                <a:latin typeface="Avenir Next LT Pro" panose="020B0504020202020204" pitchFamily="34" charset="0"/>
              </a:rPr>
              <a:t>Odległości w Kosmosie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E5DACB-C21F-2654-267E-8D2D706E4A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>
                <a:latin typeface="Avenir Next LT Pro" panose="020B0504020202020204" pitchFamily="34" charset="0"/>
              </a:rPr>
              <a:t>liczby z wielu zerami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F902572-211D-B667-5900-8EA2F0F08924}"/>
              </a:ext>
            </a:extLst>
          </p:cNvPr>
          <p:cNvSpPr txBox="1">
            <a:spLocks/>
          </p:cNvSpPr>
          <p:nvPr/>
        </p:nvSpPr>
        <p:spPr>
          <a:xfrm>
            <a:off x="1527048" y="932688"/>
            <a:ext cx="9144000" cy="2523744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1371600" algn="l" defTabSz="914400" rtl="0" eaLnBrk="1" latinLnBrk="0" hangingPunct="1">
              <a:lnSpc>
                <a:spcPct val="280000"/>
              </a:lnSpc>
              <a:spcBef>
                <a:spcPts val="1800"/>
              </a:spcBef>
              <a:buNone/>
              <a:defRPr sz="4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200" dirty="0">
                <a:latin typeface="Aptos Display" panose="020B0004020202020204" pitchFamily="34" charset="0"/>
                <a:ea typeface="Cambria" panose="02040503050406030204" pitchFamily="18" charset="0"/>
              </a:rPr>
              <a:t>ŁOWCY SŁÓW</a:t>
            </a:r>
            <a:br>
              <a:rPr lang="pl-PL" sz="7200" dirty="0">
                <a:latin typeface="Aptos Display" panose="020B0004020202020204" pitchFamily="34" charset="0"/>
                <a:ea typeface="Cambria" panose="02040503050406030204" pitchFamily="18" charset="0"/>
              </a:rPr>
            </a:br>
            <a:r>
              <a:rPr lang="pl-PL" sz="7200" dirty="0">
                <a:latin typeface="Aptos Display" panose="020B0004020202020204" pitchFamily="34" charset="0"/>
                <a:ea typeface="Cambria" panose="02040503050406030204" pitchFamily="18" charset="0"/>
              </a:rPr>
              <a:t>MIKROBIOLOGIA</a:t>
            </a:r>
          </a:p>
        </p:txBody>
      </p:sp>
      <p:pic>
        <p:nvPicPr>
          <p:cNvPr id="4" name="Obraz 3" descr="Wolf, Ślad, Lew, Tygrys, Paw, Zwierząt, Żbik, Predator">
            <a:extLst>
              <a:ext uri="{FF2B5EF4-FFF2-40B4-BE49-F238E27FC236}">
                <a16:creationId xmlns:a16="http://schemas.microsoft.com/office/drawing/2014/main" id="{4E8ABC2E-7278-F9FE-31FF-786C9D5BB3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3173165" y="1355348"/>
            <a:ext cx="1239802" cy="16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80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ytuł 58">
            <a:extLst>
              <a:ext uri="{FF2B5EF4-FFF2-40B4-BE49-F238E27FC236}">
                <a16:creationId xmlns:a16="http://schemas.microsoft.com/office/drawing/2014/main" id="{FD483A78-48D6-4682-BE37-B2D0C566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"/>
            <a:ext cx="9432315" cy="2198972"/>
          </a:xfrm>
        </p:spPr>
        <p:txBody>
          <a:bodyPr rtlCol="0"/>
          <a:lstStyle/>
          <a:p>
            <a:pPr rtl="0"/>
            <a:r>
              <a:rPr lang="pl-PL" dirty="0">
                <a:latin typeface="Avenir Next LT Pro" panose="020B0504020202020204" pitchFamily="34" charset="0"/>
              </a:rPr>
              <a:t>Jedna sekunda świetlna to…</a:t>
            </a:r>
          </a:p>
        </p:txBody>
      </p:sp>
      <p:pic>
        <p:nvPicPr>
          <p:cNvPr id="8" name="Obraz — symbol zastępczy 7" descr="Obraz zawierający niebo, plener, zachód słońca, słońce, satelitę">
            <a:extLst>
              <a:ext uri="{FF2B5EF4-FFF2-40B4-BE49-F238E27FC236}">
                <a16:creationId xmlns:a16="http://schemas.microsoft.com/office/drawing/2014/main" id="{1424FF41-F655-4118-95E4-CC03D48966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" r="33"/>
          <a:stretch/>
        </p:blipFill>
        <p:spPr>
          <a:xfrm>
            <a:off x="-16483" y="0"/>
            <a:ext cx="2773332" cy="2202508"/>
          </a:xfrm>
        </p:spPr>
      </p:pic>
      <p:pic>
        <p:nvPicPr>
          <p:cNvPr id="10" name="Obraz — symbol zastępczy 9" descr="Obraz zawierający niebo, plener, gwiazdy, satelitę">
            <a:extLst>
              <a:ext uri="{FF2B5EF4-FFF2-40B4-BE49-F238E27FC236}">
                <a16:creationId xmlns:a16="http://schemas.microsoft.com/office/drawing/2014/main" id="{9CB36CBF-780F-44BF-90F7-7C2E32629CB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" r="10"/>
          <a:stretch/>
        </p:blipFill>
        <p:spPr>
          <a:xfrm>
            <a:off x="-16484" y="2202508"/>
            <a:ext cx="2773332" cy="2327746"/>
          </a:xfrm>
        </p:spPr>
      </p:pic>
      <p:pic>
        <p:nvPicPr>
          <p:cNvPr id="12" name="Obraz — symbol zastępczy 11" descr="Gwiazda na wieczornym niebie">
            <a:extLst>
              <a:ext uri="{FF2B5EF4-FFF2-40B4-BE49-F238E27FC236}">
                <a16:creationId xmlns:a16="http://schemas.microsoft.com/office/drawing/2014/main" id="{09C1E283-54F6-4BE3-BD4B-B4C5888D08C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b="24"/>
          <a:stretch/>
        </p:blipFill>
        <p:spPr>
          <a:xfrm>
            <a:off x="-16484" y="4530254"/>
            <a:ext cx="2773332" cy="2327746"/>
          </a:xfrm>
        </p:spPr>
      </p:pic>
      <p:sp>
        <p:nvSpPr>
          <p:cNvPr id="14" name="Stopka — symbol zastępczy 13">
            <a:extLst>
              <a:ext uri="{FF2B5EF4-FFF2-40B4-BE49-F238E27FC236}">
                <a16:creationId xmlns:a16="http://schemas.microsoft.com/office/drawing/2014/main" id="{F2598B45-0899-4C64-A088-FE058353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13" name="Data — symbol zastępczy 12">
            <a:extLst>
              <a:ext uri="{FF2B5EF4-FFF2-40B4-BE49-F238E27FC236}">
                <a16:creationId xmlns:a16="http://schemas.microsoft.com/office/drawing/2014/main" id="{A3967E21-B2F3-45A0-8DC7-5AA3CCC5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 rtlCol="0"/>
          <a:lstStyle/>
          <a:p>
            <a:pPr rtl="0"/>
            <a:r>
              <a:rPr lang="pl-PL"/>
              <a:t>08.02.20XX</a:t>
            </a:r>
          </a:p>
        </p:txBody>
      </p:sp>
      <p:sp>
        <p:nvSpPr>
          <p:cNvPr id="15" name="Numer slajdu — symbol zastępczy 14">
            <a:extLst>
              <a:ext uri="{FF2B5EF4-FFF2-40B4-BE49-F238E27FC236}">
                <a16:creationId xmlns:a16="http://schemas.microsoft.com/office/drawing/2014/main" id="{E87B0019-071E-4C19-9139-35D5377D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 rtlCol="0"/>
          <a:lstStyle/>
          <a:p>
            <a:pPr rtl="0"/>
            <a:fld id="{08AB70BE-1769-45B8-85A6-0C837432C7E6}" type="slidenum">
              <a:rPr lang="pl-PL" smtClean="0"/>
              <a:pPr rtl="0"/>
              <a:t>2</a:t>
            </a:fld>
            <a:endParaRPr lang="pl-PL" dirty="0"/>
          </a:p>
        </p:txBody>
      </p:sp>
      <p:sp>
        <p:nvSpPr>
          <p:cNvPr id="2" name="Zawartość — symbol zastępczy 5">
            <a:extLst>
              <a:ext uri="{FF2B5EF4-FFF2-40B4-BE49-F238E27FC236}">
                <a16:creationId xmlns:a16="http://schemas.microsoft.com/office/drawing/2014/main" id="{ABBCA1A8-778A-BCA4-4F7A-2DA995D44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124" y="2683265"/>
            <a:ext cx="5181600" cy="2799142"/>
          </a:xfrm>
        </p:spPr>
        <p:txBody>
          <a:bodyPr rtlCol="0">
            <a:normAutofit lnSpcReduction="10000"/>
          </a:bodyPr>
          <a:lstStyle/>
          <a:p>
            <a:pPr marL="457200" indent="-457200" rtl="0">
              <a:buAutoNum type="arabicPeriod"/>
            </a:pPr>
            <a:r>
              <a:rPr lang="pl-PL" dirty="0">
                <a:latin typeface="Avenir Next LT Pro" panose="020B0504020202020204" pitchFamily="34" charset="0"/>
              </a:rPr>
              <a:t>100 000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(sto tysięcy)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dirty="0">
                <a:latin typeface="Avenir Next LT Pro" panose="020B0504020202020204" pitchFamily="34" charset="0"/>
              </a:rPr>
              <a:t>200 000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(dwieście tysięcy)</a:t>
            </a:r>
          </a:p>
          <a:p>
            <a:pPr marL="457200" indent="-457200" rtl="0">
              <a:buFont typeface="+mj-lt"/>
              <a:buAutoNum type="arabicPeriod" startAt="3"/>
            </a:pPr>
            <a:r>
              <a:rPr lang="pl-PL" dirty="0">
                <a:latin typeface="Avenir Next LT Pro" panose="020B0504020202020204" pitchFamily="34" charset="0"/>
              </a:rPr>
              <a:t>300 000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(trzysta tysięcy)</a:t>
            </a:r>
          </a:p>
          <a:p>
            <a:pPr marL="457200" indent="-457200" rtl="0">
              <a:buAutoNum type="arabicPeriod"/>
            </a:pPr>
            <a:endParaRPr lang="pl-PL" dirty="0">
              <a:latin typeface="Avenir Next LT Pro" panose="020B0504020202020204" pitchFamily="34" charset="0"/>
            </a:endParaRPr>
          </a:p>
          <a:p>
            <a:pPr rtl="0"/>
            <a:endParaRPr lang="pl-PL" dirty="0">
              <a:latin typeface="Avenir Next LT Pro" panose="020B0504020202020204" pitchFamily="34" charset="0"/>
            </a:endParaRPr>
          </a:p>
        </p:txBody>
      </p:sp>
      <p:sp>
        <p:nvSpPr>
          <p:cNvPr id="4" name="Gwiazda: 7 punktów 3">
            <a:extLst>
              <a:ext uri="{FF2B5EF4-FFF2-40B4-BE49-F238E27FC236}">
                <a16:creationId xmlns:a16="http://schemas.microsoft.com/office/drawing/2014/main" id="{01737E29-FA59-9A75-C3D8-6A956A4A5696}"/>
              </a:ext>
            </a:extLst>
          </p:cNvPr>
          <p:cNvSpPr/>
          <p:nvPr/>
        </p:nvSpPr>
        <p:spPr>
          <a:xfrm>
            <a:off x="6267547" y="4530254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ymek mowy: prostokąt z zaokrąglonymi rogami 4">
            <a:extLst>
              <a:ext uri="{FF2B5EF4-FFF2-40B4-BE49-F238E27FC236}">
                <a16:creationId xmlns:a16="http://schemas.microsoft.com/office/drawing/2014/main" id="{AB48C3FD-0B4F-A1CD-A2F2-881EC8CDF0EF}"/>
              </a:ext>
            </a:extLst>
          </p:cNvPr>
          <p:cNvSpPr/>
          <p:nvPr/>
        </p:nvSpPr>
        <p:spPr>
          <a:xfrm>
            <a:off x="7692713" y="2855252"/>
            <a:ext cx="3415554" cy="1460835"/>
          </a:xfrm>
          <a:prstGeom prst="wedgeRoundRectCallout">
            <a:avLst>
              <a:gd name="adj1" fmla="val -47512"/>
              <a:gd name="adj2" fmla="val -14382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odległość, jaką światło pokonuje w określonym czasie (np. w sekundę, minutę, godzinę, dzień czy rok) </a:t>
            </a:r>
          </a:p>
        </p:txBody>
      </p:sp>
    </p:spTree>
    <p:extLst>
      <p:ext uri="{BB962C8B-B14F-4D97-AF65-F5344CB8AC3E}">
        <p14:creationId xmlns:p14="http://schemas.microsoft.com/office/powerpoint/2010/main" val="1620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— symbol zastępczy 5" descr="Księżyc na wieczornym niebie">
            <a:extLst>
              <a:ext uri="{FF2B5EF4-FFF2-40B4-BE49-F238E27FC236}">
                <a16:creationId xmlns:a16="http://schemas.microsoft.com/office/drawing/2014/main" id="{F5199BAF-8671-4A5C-B912-4B2556FF9B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7901" y="1"/>
            <a:ext cx="6134099" cy="6857999"/>
          </a:xfrm>
        </p:spPr>
      </p:pic>
      <p:sp>
        <p:nvSpPr>
          <p:cNvPr id="7" name="Tytuł 58">
            <a:extLst>
              <a:ext uri="{FF2B5EF4-FFF2-40B4-BE49-F238E27FC236}">
                <a16:creationId xmlns:a16="http://schemas.microsoft.com/office/drawing/2014/main" id="{033F7B92-0CCC-36EE-0B12-3101C1268967}"/>
              </a:ext>
            </a:extLst>
          </p:cNvPr>
          <p:cNvSpPr txBox="1">
            <a:spLocks/>
          </p:cNvSpPr>
          <p:nvPr/>
        </p:nvSpPr>
        <p:spPr>
          <a:xfrm>
            <a:off x="485423" y="237066"/>
            <a:ext cx="9432315" cy="1408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latin typeface="Avenir Next LT Pro" panose="020B0504020202020204" pitchFamily="34" charset="0"/>
              </a:rPr>
              <a:t>Jedna minuta świetlna to…</a:t>
            </a:r>
          </a:p>
        </p:txBody>
      </p:sp>
      <p:sp>
        <p:nvSpPr>
          <p:cNvPr id="12" name="Zawartość — symbol zastępczy 5">
            <a:extLst>
              <a:ext uri="{FF2B5EF4-FFF2-40B4-BE49-F238E27FC236}">
                <a16:creationId xmlns:a16="http://schemas.microsoft.com/office/drawing/2014/main" id="{70DB12A8-699C-8D89-F061-8030A639B87D}"/>
              </a:ext>
            </a:extLst>
          </p:cNvPr>
          <p:cNvSpPr txBox="1">
            <a:spLocks/>
          </p:cNvSpPr>
          <p:nvPr/>
        </p:nvSpPr>
        <p:spPr>
          <a:xfrm>
            <a:off x="876300" y="1783644"/>
            <a:ext cx="5005211" cy="4692185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914400" indent="0" algn="l" defTabSz="914400" rtl="0" eaLnBrk="1" latinLnBrk="0" hangingPunct="1">
              <a:lnSpc>
                <a:spcPct val="40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pl-PL" sz="2800" dirty="0">
                <a:latin typeface="Avenir Next LT Pro" panose="020B0504020202020204" pitchFamily="34" charset="0"/>
              </a:rPr>
              <a:t>10 000 000 kilometrów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pl-PL" sz="2800" dirty="0">
                <a:latin typeface="Avenir Next LT Pro" panose="020B0504020202020204" pitchFamily="34" charset="0"/>
              </a:rPr>
              <a:t>(dziesięć milionów)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pl-PL" sz="2800" dirty="0">
                <a:latin typeface="Avenir Next LT Pro" panose="020B0504020202020204" pitchFamily="34" charset="0"/>
              </a:rPr>
              <a:t>18 000 000 kilometrów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pl-PL" sz="2800" dirty="0">
                <a:latin typeface="Avenir Next LT Pro" panose="020B0504020202020204" pitchFamily="34" charset="0"/>
              </a:rPr>
              <a:t>(osiemnaście milionów)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2800" dirty="0">
                <a:latin typeface="Avenir Next LT Pro" panose="020B0504020202020204" pitchFamily="34" charset="0"/>
              </a:rPr>
              <a:t>20 000 000 kilometrów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pl-PL" sz="2800" dirty="0">
                <a:latin typeface="Avenir Next LT Pro" panose="020B0504020202020204" pitchFamily="34" charset="0"/>
              </a:rPr>
              <a:t>(dwadzieścia milionów)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pl-PL" sz="1800" dirty="0">
              <a:latin typeface="Avenir Next LT Pro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pl-PL" sz="1800" dirty="0">
              <a:latin typeface="Avenir Next LT Pro" panose="020B0504020202020204" pitchFamily="34" charset="0"/>
            </a:endParaRPr>
          </a:p>
        </p:txBody>
      </p:sp>
      <p:sp>
        <p:nvSpPr>
          <p:cNvPr id="13" name="Gwiazda: 7 punktów 12">
            <a:extLst>
              <a:ext uri="{FF2B5EF4-FFF2-40B4-BE49-F238E27FC236}">
                <a16:creationId xmlns:a16="http://schemas.microsoft.com/office/drawing/2014/main" id="{9BFEBF93-5D44-5F17-CA0F-30071CD328D8}"/>
              </a:ext>
            </a:extLst>
          </p:cNvPr>
          <p:cNvSpPr/>
          <p:nvPr/>
        </p:nvSpPr>
        <p:spPr>
          <a:xfrm>
            <a:off x="5201580" y="3316936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ymek mowy: prostokąt z zaokrąglonymi rogami 13">
            <a:extLst>
              <a:ext uri="{FF2B5EF4-FFF2-40B4-BE49-F238E27FC236}">
                <a16:creationId xmlns:a16="http://schemas.microsoft.com/office/drawing/2014/main" id="{211102B2-6C72-08E3-6F88-B4D64B8162F6}"/>
              </a:ext>
            </a:extLst>
          </p:cNvPr>
          <p:cNvSpPr/>
          <p:nvPr/>
        </p:nvSpPr>
        <p:spPr>
          <a:xfrm>
            <a:off x="8406296" y="1360325"/>
            <a:ext cx="2648573" cy="1721542"/>
          </a:xfrm>
          <a:prstGeom prst="wedgeRoundRectCallout">
            <a:avLst>
              <a:gd name="adj1" fmla="val -120823"/>
              <a:gd name="adj2" fmla="val 6683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odległość</a:t>
            </a:r>
          </a:p>
          <a:p>
            <a:pPr algn="ctr"/>
            <a:r>
              <a:rPr lang="pl-PL" dirty="0"/>
              <a:t>od Słońca do Ziemi</a:t>
            </a:r>
          </a:p>
          <a:p>
            <a:pPr algn="ctr"/>
            <a:r>
              <a:rPr lang="pl-PL" dirty="0"/>
              <a:t>8,3 minuty świetlnej</a:t>
            </a:r>
          </a:p>
          <a:p>
            <a:pPr algn="ctr"/>
            <a:r>
              <a:rPr lang="pl-PL" dirty="0"/>
              <a:t>od Słońca do Jowisza</a:t>
            </a:r>
          </a:p>
          <a:p>
            <a:pPr algn="ctr"/>
            <a:r>
              <a:rPr lang="pl-PL" dirty="0"/>
              <a:t>43,2 minuty świetlnej</a:t>
            </a:r>
          </a:p>
        </p:txBody>
      </p:sp>
    </p:spTree>
    <p:extLst>
      <p:ext uri="{BB962C8B-B14F-4D97-AF65-F5344CB8AC3E}">
        <p14:creationId xmlns:p14="http://schemas.microsoft.com/office/powerpoint/2010/main" val="326607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build="p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— symbol zastępczy 12" descr="Zorza polarna ">
            <a:extLst>
              <a:ext uri="{FF2B5EF4-FFF2-40B4-BE49-F238E27FC236}">
                <a16:creationId xmlns:a16="http://schemas.microsoft.com/office/drawing/2014/main" id="{36B7155F-34CC-4B9E-A9FB-FA34CA0B36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4800" y="1"/>
            <a:ext cx="4267200" cy="6858000"/>
          </a:xfrm>
        </p:spPr>
      </p:pic>
      <p:sp>
        <p:nvSpPr>
          <p:cNvPr id="16" name="Numer slajdu — symbol zastępczy 15">
            <a:extLst>
              <a:ext uri="{FF2B5EF4-FFF2-40B4-BE49-F238E27FC236}">
                <a16:creationId xmlns:a16="http://schemas.microsoft.com/office/drawing/2014/main" id="{3EBD2A47-3DF2-4802-95E2-3AF0635E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 rtlCol="0"/>
          <a:lstStyle/>
          <a:p>
            <a:pPr rtl="0"/>
            <a:fld id="{08AB70BE-1769-45B8-85A6-0C837432C7E6}" type="slidenum">
              <a:rPr lang="pl-PL" smtClean="0"/>
              <a:pPr rtl="0"/>
              <a:t>4</a:t>
            </a:fld>
            <a:endParaRPr lang="pl-PL" dirty="0"/>
          </a:p>
        </p:txBody>
      </p:sp>
      <p:sp>
        <p:nvSpPr>
          <p:cNvPr id="2" name="Tytuł 58">
            <a:extLst>
              <a:ext uri="{FF2B5EF4-FFF2-40B4-BE49-F238E27FC236}">
                <a16:creationId xmlns:a16="http://schemas.microsoft.com/office/drawing/2014/main" id="{D223B8C4-78A6-621D-33E2-4665EF72041F}"/>
              </a:ext>
            </a:extLst>
          </p:cNvPr>
          <p:cNvSpPr txBox="1">
            <a:spLocks/>
          </p:cNvSpPr>
          <p:nvPr/>
        </p:nvSpPr>
        <p:spPr>
          <a:xfrm>
            <a:off x="801280" y="919573"/>
            <a:ext cx="9432315" cy="1408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latin typeface="Avenir Next LT Pro" panose="020B0504020202020204" pitchFamily="34" charset="0"/>
              </a:rPr>
              <a:t>Jedna godzina świetlna to…</a:t>
            </a:r>
          </a:p>
        </p:txBody>
      </p:sp>
      <p:sp>
        <p:nvSpPr>
          <p:cNvPr id="7" name="Zawartość — symbol zastępczy 5">
            <a:extLst>
              <a:ext uri="{FF2B5EF4-FFF2-40B4-BE49-F238E27FC236}">
                <a16:creationId xmlns:a16="http://schemas.microsoft.com/office/drawing/2014/main" id="{BBFF828A-2634-1997-2DE2-F6720694905B}"/>
              </a:ext>
            </a:extLst>
          </p:cNvPr>
          <p:cNvSpPr txBox="1">
            <a:spLocks/>
          </p:cNvSpPr>
          <p:nvPr/>
        </p:nvSpPr>
        <p:spPr>
          <a:xfrm>
            <a:off x="801280" y="2434909"/>
            <a:ext cx="5181600" cy="27991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dirty="0">
                <a:latin typeface="Avenir Next LT Pro" panose="020B0504020202020204" pitchFamily="34" charset="0"/>
              </a:rPr>
              <a:t>ponad 1 000 000 000 kilometrów</a:t>
            </a:r>
          </a:p>
          <a:p>
            <a:pPr marL="0" indent="0"/>
            <a:r>
              <a:rPr lang="pl-PL" dirty="0">
                <a:latin typeface="Avenir Next LT Pro" panose="020B0504020202020204" pitchFamily="34" charset="0"/>
              </a:rPr>
              <a:t>(miliard)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dirty="0">
                <a:latin typeface="Avenir Next LT Pro" panose="020B0504020202020204" pitchFamily="34" charset="0"/>
              </a:rPr>
              <a:t>ponad 2 000 000 000 kilometrów</a:t>
            </a:r>
          </a:p>
          <a:p>
            <a:pPr marL="0" indent="0"/>
            <a:r>
              <a:rPr lang="pl-PL" dirty="0">
                <a:latin typeface="Avenir Next LT Pro" panose="020B0504020202020204" pitchFamily="34" charset="0"/>
              </a:rPr>
              <a:t>(dwa miliardy)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dirty="0">
                <a:latin typeface="Avenir Next LT Pro" panose="020B0504020202020204" pitchFamily="34" charset="0"/>
              </a:rPr>
              <a:t>ponad 3 000 000 000 kilometrów</a:t>
            </a:r>
          </a:p>
          <a:p>
            <a:pPr marL="0" indent="0"/>
            <a:r>
              <a:rPr lang="pl-PL" dirty="0">
                <a:latin typeface="Avenir Next LT Pro" panose="020B0504020202020204" pitchFamily="34" charset="0"/>
              </a:rPr>
              <a:t>(trzy miliardy)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pl-PL" dirty="0">
              <a:latin typeface="Avenir Next LT Pro" panose="020B0504020202020204" pitchFamily="34" charset="0"/>
            </a:endParaRPr>
          </a:p>
          <a:p>
            <a:endParaRPr lang="pl-PL" dirty="0">
              <a:latin typeface="Avenir Next LT Pro" panose="020B0504020202020204" pitchFamily="34" charset="0"/>
            </a:endParaRPr>
          </a:p>
        </p:txBody>
      </p:sp>
      <p:sp>
        <p:nvSpPr>
          <p:cNvPr id="8" name="Gwiazda: 7 punktów 7">
            <a:extLst>
              <a:ext uri="{FF2B5EF4-FFF2-40B4-BE49-F238E27FC236}">
                <a16:creationId xmlns:a16="http://schemas.microsoft.com/office/drawing/2014/main" id="{6EBB62CF-81E1-6FDE-E2EE-4644A10069C3}"/>
              </a:ext>
            </a:extLst>
          </p:cNvPr>
          <p:cNvSpPr/>
          <p:nvPr/>
        </p:nvSpPr>
        <p:spPr>
          <a:xfrm>
            <a:off x="5416069" y="2515425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ymek mowy: prostokąt z zaokrąglonymi rogami 10">
            <a:extLst>
              <a:ext uri="{FF2B5EF4-FFF2-40B4-BE49-F238E27FC236}">
                <a16:creationId xmlns:a16="http://schemas.microsoft.com/office/drawing/2014/main" id="{FD8BFD13-B4AE-1C43-D7A2-0D9DE166C6A2}"/>
              </a:ext>
            </a:extLst>
          </p:cNvPr>
          <p:cNvSpPr/>
          <p:nvPr/>
        </p:nvSpPr>
        <p:spPr>
          <a:xfrm>
            <a:off x="8406296" y="1360325"/>
            <a:ext cx="2648573" cy="1721542"/>
          </a:xfrm>
          <a:prstGeom prst="wedgeRoundRectCallout">
            <a:avLst>
              <a:gd name="adj1" fmla="val -118692"/>
              <a:gd name="adj2" fmla="val 125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odległość</a:t>
            </a:r>
          </a:p>
          <a:p>
            <a:pPr algn="ctr"/>
            <a:r>
              <a:rPr lang="pl-PL" dirty="0"/>
              <a:t>od Słońca do Neptuna</a:t>
            </a:r>
          </a:p>
          <a:p>
            <a:pPr algn="ctr"/>
            <a:r>
              <a:rPr lang="pl-PL" dirty="0"/>
              <a:t>4,1 godziny świetlnej</a:t>
            </a:r>
          </a:p>
        </p:txBody>
      </p:sp>
    </p:spTree>
    <p:extLst>
      <p:ext uri="{BB962C8B-B14F-4D97-AF65-F5344CB8AC3E}">
        <p14:creationId xmlns:p14="http://schemas.microsoft.com/office/powerpoint/2010/main" val="40471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— symbol zastępczy 8" descr="Księżyc na wieczornym niebie">
            <a:extLst>
              <a:ext uri="{FF2B5EF4-FFF2-40B4-BE49-F238E27FC236}">
                <a16:creationId xmlns:a16="http://schemas.microsoft.com/office/drawing/2014/main" id="{B7D17764-41DE-474B-801F-3A31C13890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r="26"/>
          <a:stretch/>
        </p:blipFill>
        <p:spPr>
          <a:xfrm>
            <a:off x="7326184" y="2126134"/>
            <a:ext cx="2434622" cy="2503056"/>
          </a:xfrm>
        </p:spPr>
      </p:pic>
      <p:pic>
        <p:nvPicPr>
          <p:cNvPr id="11" name="Obraz — symbol zastępczy 10" descr="Obraz zawierający niebo, plener, gwiazdy, satelitę">
            <a:extLst>
              <a:ext uri="{FF2B5EF4-FFF2-40B4-BE49-F238E27FC236}">
                <a16:creationId xmlns:a16="http://schemas.microsoft.com/office/drawing/2014/main" id="{D47600FE-FF70-4943-A9DC-B1AF91EC0CB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" b="165"/>
          <a:stretch/>
        </p:blipFill>
        <p:spPr>
          <a:xfrm>
            <a:off x="9759092" y="2118839"/>
            <a:ext cx="2432908" cy="2498880"/>
          </a:xfrm>
        </p:spPr>
      </p:pic>
      <p:pic>
        <p:nvPicPr>
          <p:cNvPr id="15" name="Obraz — symbol zastępczy 14" descr="Gwiazda na wieczornym niebie">
            <a:extLst>
              <a:ext uri="{FF2B5EF4-FFF2-40B4-BE49-F238E27FC236}">
                <a16:creationId xmlns:a16="http://schemas.microsoft.com/office/drawing/2014/main" id="{0A64F2A4-8811-44F1-825B-9D04590EB4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" b="641"/>
          <a:stretch/>
        </p:blipFill>
        <p:spPr>
          <a:xfrm>
            <a:off x="7324344" y="4503573"/>
            <a:ext cx="2434622" cy="2354427"/>
          </a:xfrm>
        </p:spPr>
      </p:pic>
      <p:pic>
        <p:nvPicPr>
          <p:cNvPr id="13" name="Obraz — symbol zastępczy 12" descr="Zorza polarna ">
            <a:extLst>
              <a:ext uri="{FF2B5EF4-FFF2-40B4-BE49-F238E27FC236}">
                <a16:creationId xmlns:a16="http://schemas.microsoft.com/office/drawing/2014/main" id="{38CED09D-01FE-44EB-A655-6EC0819B709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" b="490"/>
          <a:stretch/>
        </p:blipFill>
        <p:spPr>
          <a:xfrm>
            <a:off x="9758966" y="4507560"/>
            <a:ext cx="2434622" cy="2350439"/>
          </a:xfrm>
        </p:spPr>
      </p:pic>
      <p:sp>
        <p:nvSpPr>
          <p:cNvPr id="6" name="Tytuł 58">
            <a:extLst>
              <a:ext uri="{FF2B5EF4-FFF2-40B4-BE49-F238E27FC236}">
                <a16:creationId xmlns:a16="http://schemas.microsoft.com/office/drawing/2014/main" id="{4B757A6E-89EB-C74A-D0ED-0FF1E4CCE4A5}"/>
              </a:ext>
            </a:extLst>
          </p:cNvPr>
          <p:cNvSpPr txBox="1">
            <a:spLocks/>
          </p:cNvSpPr>
          <p:nvPr/>
        </p:nvSpPr>
        <p:spPr>
          <a:xfrm>
            <a:off x="914400" y="581288"/>
            <a:ext cx="9432315" cy="1408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latin typeface="Avenir Next LT Pro" panose="020B0504020202020204" pitchFamily="34" charset="0"/>
              </a:rPr>
              <a:t>Jeden dzień świetlny to…</a:t>
            </a:r>
          </a:p>
        </p:txBody>
      </p:sp>
      <p:sp>
        <p:nvSpPr>
          <p:cNvPr id="12" name="Zawartość — symbol zastępczy 5">
            <a:extLst>
              <a:ext uri="{FF2B5EF4-FFF2-40B4-BE49-F238E27FC236}">
                <a16:creationId xmlns:a16="http://schemas.microsoft.com/office/drawing/2014/main" id="{10BF3894-2A2F-6F00-9C9E-A92B9297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433" y="2881644"/>
            <a:ext cx="5181600" cy="2799142"/>
          </a:xfrm>
        </p:spPr>
        <p:txBody>
          <a:bodyPr rtlCol="0">
            <a:normAutofit lnSpcReduction="10000"/>
          </a:bodyPr>
          <a:lstStyle/>
          <a:p>
            <a:pPr marL="457200" indent="-457200" rtl="0">
              <a:buAutoNum type="arabicPeriod"/>
            </a:pPr>
            <a:r>
              <a:rPr lang="pl-PL" dirty="0">
                <a:latin typeface="Avenir Next LT Pro" panose="020B0504020202020204" pitchFamily="34" charset="0"/>
              </a:rPr>
              <a:t>ponad 15 000 000 000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(piętnaście miliardów)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dirty="0">
                <a:latin typeface="Avenir Next LT Pro" panose="020B0504020202020204" pitchFamily="34" charset="0"/>
              </a:rPr>
              <a:t>ponad 20 000 000 000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(dwadzieścia miliardów)</a:t>
            </a:r>
          </a:p>
          <a:p>
            <a:pPr marL="457200" indent="-457200" rtl="0">
              <a:buFont typeface="+mj-lt"/>
              <a:buAutoNum type="arabicPeriod" startAt="3"/>
            </a:pPr>
            <a:r>
              <a:rPr lang="pl-PL" dirty="0">
                <a:latin typeface="Avenir Next LT Pro" panose="020B0504020202020204" pitchFamily="34" charset="0"/>
              </a:rPr>
              <a:t>ponad 25 000 000 000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(dwadzieścia pięć miliardów)</a:t>
            </a:r>
          </a:p>
          <a:p>
            <a:pPr marL="457200" indent="-457200" rtl="0">
              <a:buAutoNum type="arabicPeriod"/>
            </a:pPr>
            <a:endParaRPr lang="pl-PL" dirty="0">
              <a:latin typeface="Avenir Next LT Pro" panose="020B0504020202020204" pitchFamily="34" charset="0"/>
            </a:endParaRPr>
          </a:p>
          <a:p>
            <a:pPr rtl="0"/>
            <a:endParaRPr lang="pl-PL" dirty="0">
              <a:latin typeface="Avenir Next LT Pro" panose="020B0504020202020204" pitchFamily="34" charset="0"/>
            </a:endParaRPr>
          </a:p>
        </p:txBody>
      </p:sp>
      <p:sp>
        <p:nvSpPr>
          <p:cNvPr id="14" name="Gwiazda: 7 punktów 13">
            <a:extLst>
              <a:ext uri="{FF2B5EF4-FFF2-40B4-BE49-F238E27FC236}">
                <a16:creationId xmlns:a16="http://schemas.microsoft.com/office/drawing/2014/main" id="{4BFF91C3-3B35-0CF0-A640-A906EB09431C}"/>
              </a:ext>
            </a:extLst>
          </p:cNvPr>
          <p:cNvSpPr/>
          <p:nvPr/>
        </p:nvSpPr>
        <p:spPr>
          <a:xfrm>
            <a:off x="5540247" y="4773202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63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build="p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— symbol zastępczy 5" descr="Zorza polarna ">
            <a:extLst>
              <a:ext uri="{FF2B5EF4-FFF2-40B4-BE49-F238E27FC236}">
                <a16:creationId xmlns:a16="http://schemas.microsoft.com/office/drawing/2014/main" id="{331D72FC-DA58-4C81-8A6D-2766DA418F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5181600" cy="6857999"/>
          </a:xfrm>
        </p:spPr>
      </p:pic>
      <p:sp>
        <p:nvSpPr>
          <p:cNvPr id="12" name="Tytuł 58">
            <a:extLst>
              <a:ext uri="{FF2B5EF4-FFF2-40B4-BE49-F238E27FC236}">
                <a16:creationId xmlns:a16="http://schemas.microsoft.com/office/drawing/2014/main" id="{3E42A933-862B-BCF9-6B00-8D889696EEA1}"/>
              </a:ext>
            </a:extLst>
          </p:cNvPr>
          <p:cNvSpPr txBox="1">
            <a:spLocks/>
          </p:cNvSpPr>
          <p:nvPr/>
        </p:nvSpPr>
        <p:spPr>
          <a:xfrm>
            <a:off x="914400" y="581288"/>
            <a:ext cx="9432315" cy="1408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latin typeface="Avenir Next LT Pro" panose="020B0504020202020204" pitchFamily="34" charset="0"/>
              </a:rPr>
              <a:t>Jeden rok świetlny to…</a:t>
            </a:r>
          </a:p>
        </p:txBody>
      </p:sp>
      <p:sp>
        <p:nvSpPr>
          <p:cNvPr id="13" name="Zawartość — symbol zastępczy 5">
            <a:extLst>
              <a:ext uri="{FF2B5EF4-FFF2-40B4-BE49-F238E27FC236}">
                <a16:creationId xmlns:a16="http://schemas.microsoft.com/office/drawing/2014/main" id="{738991F5-B9C9-B6C1-8FB8-CE0DF802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233" y="1990040"/>
            <a:ext cx="5181600" cy="2799142"/>
          </a:xfrm>
        </p:spPr>
        <p:txBody>
          <a:bodyPr rtlCol="0">
            <a:normAutofit lnSpcReduction="10000"/>
          </a:bodyPr>
          <a:lstStyle/>
          <a:p>
            <a:pPr marL="457200" indent="-457200" rtl="0">
              <a:buAutoNum type="arabicPeriod"/>
            </a:pPr>
            <a:r>
              <a:rPr lang="pl-PL" dirty="0">
                <a:latin typeface="Avenir Next LT Pro" panose="020B0504020202020204" pitchFamily="34" charset="0"/>
              </a:rPr>
              <a:t>ok. 9,5 000 000 000 000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(dziewięć i pół biliona)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dirty="0">
                <a:latin typeface="Avenir Next LT Pro" panose="020B0504020202020204" pitchFamily="34" charset="0"/>
              </a:rPr>
              <a:t>ok. 10 000 000 000 000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(dziesięć bilionów)</a:t>
            </a:r>
          </a:p>
          <a:p>
            <a:pPr marL="457200" indent="-457200" rtl="0">
              <a:buFont typeface="+mj-lt"/>
              <a:buAutoNum type="arabicPeriod" startAt="3"/>
            </a:pPr>
            <a:r>
              <a:rPr lang="pl-PL" dirty="0">
                <a:latin typeface="Avenir Next LT Pro" panose="020B0504020202020204" pitchFamily="34" charset="0"/>
              </a:rPr>
              <a:t>ok. 10,5 000 000 000 000 kilometrów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(dziesięć i pół biliona)</a:t>
            </a:r>
          </a:p>
          <a:p>
            <a:pPr marL="457200" indent="-457200" rtl="0">
              <a:buAutoNum type="arabicPeriod"/>
            </a:pPr>
            <a:endParaRPr lang="pl-PL" dirty="0">
              <a:latin typeface="Avenir Next LT Pro" panose="020B0504020202020204" pitchFamily="34" charset="0"/>
            </a:endParaRPr>
          </a:p>
          <a:p>
            <a:pPr rtl="0"/>
            <a:endParaRPr lang="pl-PL" dirty="0">
              <a:latin typeface="Avenir Next LT Pro" panose="020B0504020202020204" pitchFamily="34" charset="0"/>
            </a:endParaRPr>
          </a:p>
        </p:txBody>
      </p:sp>
      <p:sp>
        <p:nvSpPr>
          <p:cNvPr id="14" name="Gwiazda: 7 punktów 13">
            <a:extLst>
              <a:ext uri="{FF2B5EF4-FFF2-40B4-BE49-F238E27FC236}">
                <a16:creationId xmlns:a16="http://schemas.microsoft.com/office/drawing/2014/main" id="{8FB809EF-1272-1244-1212-A04BB8524048}"/>
              </a:ext>
            </a:extLst>
          </p:cNvPr>
          <p:cNvSpPr/>
          <p:nvPr/>
        </p:nvSpPr>
        <p:spPr>
          <a:xfrm>
            <a:off x="10679256" y="1990040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ymek mowy: prostokąt z zaokrąglonymi rogami 14">
            <a:extLst>
              <a:ext uri="{FF2B5EF4-FFF2-40B4-BE49-F238E27FC236}">
                <a16:creationId xmlns:a16="http://schemas.microsoft.com/office/drawing/2014/main" id="{2551CEF8-4ABB-8F74-5AE8-5721C8688DF8}"/>
              </a:ext>
            </a:extLst>
          </p:cNvPr>
          <p:cNvSpPr/>
          <p:nvPr/>
        </p:nvSpPr>
        <p:spPr>
          <a:xfrm>
            <a:off x="745067" y="2139258"/>
            <a:ext cx="4146069" cy="1721542"/>
          </a:xfrm>
          <a:prstGeom prst="wedgeRoundRectCallout">
            <a:avLst>
              <a:gd name="adj1" fmla="val 79929"/>
              <a:gd name="adj2" fmla="val -3939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Najbliższa nam gwiazda </a:t>
            </a:r>
          </a:p>
          <a:p>
            <a:pPr algn="ctr"/>
            <a:r>
              <a:rPr lang="pl-PL" dirty="0"/>
              <a:t>Proxima </a:t>
            </a:r>
            <a:r>
              <a:rPr lang="pl-PL" dirty="0" err="1"/>
              <a:t>Centauri</a:t>
            </a:r>
            <a:r>
              <a:rPr lang="pl-PL" dirty="0"/>
              <a:t> jest oddalona </a:t>
            </a:r>
            <a:br>
              <a:rPr lang="pl-PL" dirty="0"/>
            </a:br>
            <a:r>
              <a:rPr lang="pl-PL" dirty="0"/>
              <a:t>o ponad 4 lata świetlne, </a:t>
            </a:r>
          </a:p>
        </p:txBody>
      </p:sp>
    </p:spTree>
    <p:extLst>
      <p:ext uri="{BB962C8B-B14F-4D97-AF65-F5344CB8AC3E}">
        <p14:creationId xmlns:p14="http://schemas.microsoft.com/office/powerpoint/2010/main" val="19948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BD072B0-076E-4AAF-84A8-1A907CED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440"/>
            <a:ext cx="5390983" cy="1963318"/>
          </a:xfrm>
        </p:spPr>
        <p:txBody>
          <a:bodyPr rtlCol="0"/>
          <a:lstStyle/>
          <a:p>
            <a:pPr rtl="0"/>
            <a:r>
              <a:rPr lang="pl-PL" dirty="0">
                <a:latin typeface="Avenir Next LT Pro" panose="020B0504020202020204" pitchFamily="34" charset="0"/>
              </a:rPr>
              <a:t>Jak duża jest Droga Mleczna? 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FEF7041F-5C33-40F8-A459-751AEB102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77821"/>
            <a:ext cx="5181600" cy="2799142"/>
          </a:xfrm>
        </p:spPr>
        <p:txBody>
          <a:bodyPr rtlCol="0">
            <a:normAutofit lnSpcReduction="10000"/>
          </a:bodyPr>
          <a:lstStyle/>
          <a:p>
            <a:pPr marL="457200" indent="-457200" rtl="0">
              <a:buAutoNum type="arabicPeriod"/>
            </a:pPr>
            <a:r>
              <a:rPr lang="pl-PL" dirty="0">
                <a:latin typeface="Avenir Next LT Pro" panose="020B0504020202020204" pitchFamily="34" charset="0"/>
              </a:rPr>
              <a:t>10 000 lat świetlnych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(dziesięć tysięcy)</a:t>
            </a:r>
          </a:p>
          <a:p>
            <a:pPr marL="457200" indent="-457200" rtl="0">
              <a:buFont typeface="+mj-lt"/>
              <a:buAutoNum type="arabicPeriod" startAt="2"/>
            </a:pPr>
            <a:r>
              <a:rPr lang="pl-PL" dirty="0">
                <a:latin typeface="Avenir Next LT Pro" panose="020B0504020202020204" pitchFamily="34" charset="0"/>
              </a:rPr>
              <a:t>100 000 lat świetlnych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(sto tysięcy)</a:t>
            </a:r>
          </a:p>
          <a:p>
            <a:pPr marL="457200" indent="-457200" rtl="0">
              <a:buFont typeface="+mj-lt"/>
              <a:buAutoNum type="arabicPeriod" startAt="3"/>
            </a:pPr>
            <a:r>
              <a:rPr lang="pl-PL" dirty="0">
                <a:latin typeface="Avenir Next LT Pro" panose="020B0504020202020204" pitchFamily="34" charset="0"/>
              </a:rPr>
              <a:t>1 000 000 lat świetlnych</a:t>
            </a:r>
          </a:p>
          <a:p>
            <a:pPr marL="0" indent="0" rtl="0"/>
            <a:r>
              <a:rPr lang="pl-PL" dirty="0">
                <a:latin typeface="Avenir Next LT Pro" panose="020B0504020202020204" pitchFamily="34" charset="0"/>
              </a:rPr>
              <a:t>(milion)</a:t>
            </a:r>
          </a:p>
          <a:p>
            <a:pPr marL="457200" indent="-457200" rtl="0">
              <a:buAutoNum type="arabicPeriod"/>
            </a:pPr>
            <a:endParaRPr lang="pl-PL" dirty="0">
              <a:latin typeface="Avenir Next LT Pro" panose="020B0504020202020204" pitchFamily="34" charset="0"/>
            </a:endParaRPr>
          </a:p>
          <a:p>
            <a:pPr rtl="0"/>
            <a:endParaRPr lang="pl-PL" dirty="0">
              <a:latin typeface="Avenir Next LT Pro" panose="020B0504020202020204" pitchFamily="34" charset="0"/>
            </a:endParaRPr>
          </a:p>
        </p:txBody>
      </p:sp>
      <p:pic>
        <p:nvPicPr>
          <p:cNvPr id="12" name="Obraz — symbol zastępczy 11" descr="Galaktyka w kosmosie">
            <a:extLst>
              <a:ext uri="{FF2B5EF4-FFF2-40B4-BE49-F238E27FC236}">
                <a16:creationId xmlns:a16="http://schemas.microsoft.com/office/drawing/2014/main" id="{74CBA211-37A0-4CC8-ACD3-522C5BE677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4166" y="-1798"/>
            <a:ext cx="2846566" cy="2872294"/>
          </a:xfrm>
        </p:spPr>
      </p:pic>
      <p:pic>
        <p:nvPicPr>
          <p:cNvPr id="14" name="Obraz — symbol zastępczy 13" descr="Galaktyka spiralna w kosmosie">
            <a:extLst>
              <a:ext uri="{FF2B5EF4-FFF2-40B4-BE49-F238E27FC236}">
                <a16:creationId xmlns:a16="http://schemas.microsoft.com/office/drawing/2014/main" id="{1EAE460E-5FC8-45EA-B10F-E699814E8EA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733" y="-1798"/>
            <a:ext cx="2826990" cy="2854594"/>
          </a:xfrm>
        </p:spPr>
      </p:pic>
      <p:pic>
        <p:nvPicPr>
          <p:cNvPr id="18" name="Obraz — symbol zastępczy 17" descr="Gwiazda na wieczornym niebie">
            <a:extLst>
              <a:ext uri="{FF2B5EF4-FFF2-40B4-BE49-F238E27FC236}">
                <a16:creationId xmlns:a16="http://schemas.microsoft.com/office/drawing/2014/main" id="{D9F63E76-B657-482E-810D-3321F4B962A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4169" y="2856391"/>
            <a:ext cx="2846565" cy="4001609"/>
          </a:xfrm>
        </p:spPr>
      </p:pic>
      <p:pic>
        <p:nvPicPr>
          <p:cNvPr id="16" name="Obraz — symbol zastępczy 15" descr="Zorza polarna ">
            <a:extLst>
              <a:ext uri="{FF2B5EF4-FFF2-40B4-BE49-F238E27FC236}">
                <a16:creationId xmlns:a16="http://schemas.microsoft.com/office/drawing/2014/main" id="{0B4EBE43-9BF3-4053-9882-9A8FE1110EE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6456" y="2828943"/>
            <a:ext cx="2835544" cy="4038805"/>
          </a:xfrm>
        </p:spPr>
      </p:pic>
      <p:sp>
        <p:nvSpPr>
          <p:cNvPr id="2" name="Gwiazda: 7 punktów 1">
            <a:extLst>
              <a:ext uri="{FF2B5EF4-FFF2-40B4-BE49-F238E27FC236}">
                <a16:creationId xmlns:a16="http://schemas.microsoft.com/office/drawing/2014/main" id="{CBB5E317-9AFE-677E-C341-EEBEB07B9BDB}"/>
              </a:ext>
            </a:extLst>
          </p:cNvPr>
          <p:cNvSpPr/>
          <p:nvPr/>
        </p:nvSpPr>
        <p:spPr>
          <a:xfrm>
            <a:off x="4167814" y="4289778"/>
            <a:ext cx="925210" cy="812800"/>
          </a:xfrm>
          <a:prstGeom prst="star7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Dymek mowy: prostokąt z zaokrąglonymi rogami 2">
            <a:extLst>
              <a:ext uri="{FF2B5EF4-FFF2-40B4-BE49-F238E27FC236}">
                <a16:creationId xmlns:a16="http://schemas.microsoft.com/office/drawing/2014/main" id="{D3C60227-048F-6310-B1F0-B97B77698AB2}"/>
              </a:ext>
            </a:extLst>
          </p:cNvPr>
          <p:cNvSpPr/>
          <p:nvPr/>
        </p:nvSpPr>
        <p:spPr>
          <a:xfrm>
            <a:off x="4483750" y="1659389"/>
            <a:ext cx="4868429" cy="1460835"/>
          </a:xfrm>
          <a:prstGeom prst="wedgeRoundRectCallout">
            <a:avLst>
              <a:gd name="adj1" fmla="val -57918"/>
              <a:gd name="adj2" fmla="val 12045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ponad 946 000 000 000 000 000 km</a:t>
            </a:r>
          </a:p>
          <a:p>
            <a:pPr algn="ctr"/>
            <a:r>
              <a:rPr lang="pl-PL" sz="2000" dirty="0"/>
              <a:t>dziewięćset czterdzieści sześć </a:t>
            </a:r>
          </a:p>
          <a:p>
            <a:pPr algn="ctr"/>
            <a:r>
              <a:rPr lang="pl-PL" sz="2000" dirty="0"/>
              <a:t>biliardów kilometrów</a:t>
            </a:r>
          </a:p>
        </p:txBody>
      </p:sp>
    </p:spTree>
    <p:extLst>
      <p:ext uri="{BB962C8B-B14F-4D97-AF65-F5344CB8AC3E}">
        <p14:creationId xmlns:p14="http://schemas.microsoft.com/office/powerpoint/2010/main" val="15448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328.tgt.Office_50301529_TF89118109_Win32_OJ112196119" id="{29539FD7-8230-4C0B-8C7D-05F847730196}" vid="{92B8FB4F-7026-4BC5-BCED-79BBC9992E64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AB8BBB-9A18-4050-923B-7FC6E36DA49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Projekt Nakładka mod</Template>
  <TotalTime>48</TotalTime>
  <Words>289</Words>
  <Application>Microsoft Office PowerPoint</Application>
  <PresentationFormat>Panoramiczny</PresentationFormat>
  <Paragraphs>63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Aptos Display</vt:lpstr>
      <vt:lpstr>Arial</vt:lpstr>
      <vt:lpstr>Arial Nova Light</vt:lpstr>
      <vt:lpstr>Avenir Next LT Pro</vt:lpstr>
      <vt:lpstr>Calibri</vt:lpstr>
      <vt:lpstr>Elephant</vt:lpstr>
      <vt:lpstr>ModOverlayVTI</vt:lpstr>
      <vt:lpstr>Odległości w Kosmosie</vt:lpstr>
      <vt:lpstr>Jedna sekunda świetlna to…</vt:lpstr>
      <vt:lpstr>Prezentacja programu PowerPoint</vt:lpstr>
      <vt:lpstr>Prezentacja programu PowerPoint</vt:lpstr>
      <vt:lpstr>Prezentacja programu PowerPoint</vt:lpstr>
      <vt:lpstr>Prezentacja programu PowerPoint</vt:lpstr>
      <vt:lpstr>Jak duża jest Droga Mleczna?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nasser hasna</dc:creator>
  <cp:lastModifiedBy>nasser hasna</cp:lastModifiedBy>
  <cp:revision>15</cp:revision>
  <dcterms:created xsi:type="dcterms:W3CDTF">2024-12-06T17:23:40Z</dcterms:created>
  <dcterms:modified xsi:type="dcterms:W3CDTF">2024-12-06T18:13:13Z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